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" saveSubsetFonts="1">
  <p:sldMasterIdLst>
    <p:sldMasterId id="2147483660" r:id="rId1"/>
    <p:sldMasterId id="2147483662" r:id="rId2"/>
    <p:sldMasterId id="2147483664" r:id="rId3"/>
    <p:sldMasterId id="2147483666" r:id="rId4"/>
  </p:sldMasterIdLst>
  <p:sldIdLst>
    <p:sldId id="258" r:id="rId5"/>
    <p:sldId id="257" r:id="rId6"/>
    <p:sldId id="259" r:id="rId7"/>
  </p:sldIdLst>
  <p:sldSz cx="7920038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240" y="-112"/>
      </p:cViewPr>
      <p:guideLst>
        <p:guide orient="horz" pos="2494"/>
        <p:guide pos="2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1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20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81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31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F1AB0189-DF19-4FDE-AAA1-0A125D2810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920038" cy="79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4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91962" rtl="0" eaLnBrk="1" latinLnBrk="0" hangingPunct="1">
        <a:lnSpc>
          <a:spcPct val="90000"/>
        </a:lnSpc>
        <a:spcBef>
          <a:spcPct val="0"/>
        </a:spcBef>
        <a:buNone/>
        <a:defRPr sz="3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90" indent="-197990" algn="l" defTabSz="79196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593971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989952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85933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781914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2177895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573876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969857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365838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1pPr>
      <a:lvl2pPr marL="395981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91962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187943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583924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05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37588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77186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167847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A32A573-AABD-4AFA-87E5-68F2F45D4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920038" cy="79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9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91962" rtl="0" eaLnBrk="1" latinLnBrk="0" hangingPunct="1">
        <a:lnSpc>
          <a:spcPct val="90000"/>
        </a:lnSpc>
        <a:spcBef>
          <a:spcPct val="0"/>
        </a:spcBef>
        <a:buNone/>
        <a:defRPr sz="3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90" indent="-197990" algn="l" defTabSz="79196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593971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989952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85933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781914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2177895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573876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969857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365838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1pPr>
      <a:lvl2pPr marL="395981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91962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187943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583924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05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37588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77186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167847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D37826D-B4AD-4E8D-A24B-D9AB003249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920038" cy="79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791962" rtl="0" eaLnBrk="1" latinLnBrk="0" hangingPunct="1">
        <a:lnSpc>
          <a:spcPct val="90000"/>
        </a:lnSpc>
        <a:spcBef>
          <a:spcPct val="0"/>
        </a:spcBef>
        <a:buNone/>
        <a:defRPr sz="3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90" indent="-197990" algn="l" defTabSz="79196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593971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989952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85933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781914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2177895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573876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969857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365838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1pPr>
      <a:lvl2pPr marL="395981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91962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187943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583924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05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37588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77186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167847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93E619C2-8B13-4995-8891-C58D2F2730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920038" cy="79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5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791962" rtl="0" eaLnBrk="1" latinLnBrk="0" hangingPunct="1">
        <a:lnSpc>
          <a:spcPct val="90000"/>
        </a:lnSpc>
        <a:spcBef>
          <a:spcPct val="0"/>
        </a:spcBef>
        <a:buNone/>
        <a:defRPr sz="3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990" indent="-197990" algn="l" defTabSz="791962" rtl="0" eaLnBrk="1" latinLnBrk="0" hangingPunct="1">
        <a:lnSpc>
          <a:spcPct val="90000"/>
        </a:lnSpc>
        <a:spcBef>
          <a:spcPts val="866"/>
        </a:spcBef>
        <a:buFont typeface="Arial" panose="020B0604020202020204" pitchFamily="34" charset="0"/>
        <a:buChar char="•"/>
        <a:defRPr sz="2425" kern="1200">
          <a:solidFill>
            <a:schemeClr val="tx1"/>
          </a:solidFill>
          <a:latin typeface="+mn-lt"/>
          <a:ea typeface="+mn-ea"/>
          <a:cs typeface="+mn-cs"/>
        </a:defRPr>
      </a:lvl1pPr>
      <a:lvl2pPr marL="593971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989952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2" kern="1200">
          <a:solidFill>
            <a:schemeClr val="tx1"/>
          </a:solidFill>
          <a:latin typeface="+mn-lt"/>
          <a:ea typeface="+mn-ea"/>
          <a:cs typeface="+mn-cs"/>
        </a:defRPr>
      </a:lvl3pPr>
      <a:lvl4pPr marL="1385933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781914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2177895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573876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969857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365838" indent="-197990" algn="l" defTabSz="791962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1pPr>
      <a:lvl2pPr marL="395981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2pPr>
      <a:lvl3pPr marL="791962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187943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4pPr>
      <a:lvl5pPr marL="1583924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5pPr>
      <a:lvl6pPr marL="1979905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6pPr>
      <a:lvl7pPr marL="237588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7pPr>
      <a:lvl8pPr marL="2771866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8pPr>
      <a:lvl9pPr marL="3167847" algn="l" defTabSz="791962" rtl="0" eaLnBrk="1" latinLnBrk="0" hangingPunct="1">
        <a:defRPr sz="1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4AD9B166-11D7-41E3-973A-C459CE250808}"/>
              </a:ext>
            </a:extLst>
          </p:cNvPr>
          <p:cNvSpPr/>
          <p:nvPr/>
        </p:nvSpPr>
        <p:spPr>
          <a:xfrm>
            <a:off x="827773" y="7103444"/>
            <a:ext cx="1886551" cy="6063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 sindicato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29E32E0-2F47-4B57-80D4-539D867CAD68}"/>
              </a:ext>
            </a:extLst>
          </p:cNvPr>
          <p:cNvSpPr txBox="1"/>
          <p:nvPr/>
        </p:nvSpPr>
        <p:spPr>
          <a:xfrm>
            <a:off x="827773" y="5765533"/>
            <a:ext cx="655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emailsindicato@sindicato.com.br | (00) 0000-00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29" y="6423613"/>
            <a:ext cx="6913202" cy="31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0" b="1" dirty="0">
                <a:solidFill>
                  <a:schemeClr val="bg1"/>
                </a:solidFill>
              </a:rPr>
              <a:t>Oferta exclusiva para indústrias associadas aos Sindicatos filiados ao Sistema </a:t>
            </a:r>
            <a:r>
              <a:rPr lang="pt-BR" sz="1460" b="1" dirty="0" smtClean="0">
                <a:solidFill>
                  <a:schemeClr val="bg1"/>
                </a:solidFill>
              </a:rPr>
              <a:t>Fiep.</a:t>
            </a:r>
            <a:endParaRPr lang="en-US" sz="146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69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3FD9CFB-12A1-496B-A2FA-0E993F9EF677}"/>
              </a:ext>
            </a:extLst>
          </p:cNvPr>
          <p:cNvSpPr txBox="1"/>
          <p:nvPr/>
        </p:nvSpPr>
        <p:spPr>
          <a:xfrm>
            <a:off x="827773" y="5958038"/>
            <a:ext cx="655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emailsindicato@sindicato.com.br | (00) 0000-00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104E8A86-9435-42D6-AEF9-796771147E5B}"/>
              </a:ext>
            </a:extLst>
          </p:cNvPr>
          <p:cNvSpPr/>
          <p:nvPr/>
        </p:nvSpPr>
        <p:spPr>
          <a:xfrm>
            <a:off x="827773" y="7103444"/>
            <a:ext cx="1886551" cy="6063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 sindicato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936DC6F4-36EF-4ED3-AEA8-0EBBFA13F626}"/>
              </a:ext>
            </a:extLst>
          </p:cNvPr>
          <p:cNvSpPr txBox="1"/>
          <p:nvPr/>
        </p:nvSpPr>
        <p:spPr>
          <a:xfrm>
            <a:off x="635266" y="5346780"/>
            <a:ext cx="69590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*Valor condicionado a finalização do programa. Caso ele não seja finalizado a indústria pagará R$ 2.400,00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29" y="6552229"/>
            <a:ext cx="6913202" cy="31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0" b="1" dirty="0">
                <a:solidFill>
                  <a:schemeClr val="bg1"/>
                </a:solidFill>
              </a:rPr>
              <a:t>Oferta exclusiva para indústrias associadas aos Sindicatos filiados ao Sistema </a:t>
            </a:r>
            <a:r>
              <a:rPr lang="pt-BR" sz="1460" b="1" dirty="0" smtClean="0">
                <a:solidFill>
                  <a:schemeClr val="bg1"/>
                </a:solidFill>
              </a:rPr>
              <a:t>Fiep.</a:t>
            </a:r>
            <a:endParaRPr lang="en-US" sz="146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2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4AD9B166-11D7-41E3-973A-C459CE250808}"/>
              </a:ext>
            </a:extLst>
          </p:cNvPr>
          <p:cNvSpPr/>
          <p:nvPr/>
        </p:nvSpPr>
        <p:spPr>
          <a:xfrm>
            <a:off x="827773" y="7103444"/>
            <a:ext cx="1886551" cy="6063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 sindicato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2EEEB970-B00C-4104-99E3-E474915CFF18}"/>
              </a:ext>
            </a:extLst>
          </p:cNvPr>
          <p:cNvSpPr txBox="1"/>
          <p:nvPr/>
        </p:nvSpPr>
        <p:spPr>
          <a:xfrm>
            <a:off x="827773" y="5765533"/>
            <a:ext cx="655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>
                    <a:lumMod val="95000"/>
                  </a:schemeClr>
                </a:solidFill>
              </a:rPr>
              <a:t>emailsindicato@sindicato.com.br | (00) 0000-00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29" y="6423613"/>
            <a:ext cx="6913202" cy="317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60" b="1" dirty="0">
                <a:solidFill>
                  <a:schemeClr val="bg1"/>
                </a:solidFill>
              </a:rPr>
              <a:t>Oferta exclusiva para indústrias associadas aos Sindicatos filiados ao Sistema </a:t>
            </a:r>
            <a:r>
              <a:rPr lang="pt-BR" sz="1460" b="1" dirty="0" smtClean="0">
                <a:solidFill>
                  <a:schemeClr val="bg1"/>
                </a:solidFill>
              </a:rPr>
              <a:t>Fiep.</a:t>
            </a:r>
            <a:endParaRPr lang="en-US" sz="146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446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91</Words>
  <Application>Microsoft Macintosh PowerPoint</Application>
  <PresentationFormat>Custom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Tema do Office</vt:lpstr>
      <vt:lpstr>1_Tema do Office</vt:lpstr>
      <vt:lpstr>2_Tema do Office</vt:lpstr>
      <vt:lpstr>3_Tema do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Calomeno</dc:creator>
  <cp:lastModifiedBy>Eric Leopoldino</cp:lastModifiedBy>
  <cp:revision>6</cp:revision>
  <dcterms:created xsi:type="dcterms:W3CDTF">2021-01-18T21:00:00Z</dcterms:created>
  <dcterms:modified xsi:type="dcterms:W3CDTF">2021-01-27T15:46:27Z</dcterms:modified>
</cp:coreProperties>
</file>